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77" r:id="rId3"/>
    <p:sldId id="260" r:id="rId4"/>
    <p:sldId id="258" r:id="rId5"/>
    <p:sldId id="261" r:id="rId6"/>
    <p:sldId id="264" r:id="rId7"/>
    <p:sldId id="262" r:id="rId8"/>
    <p:sldId id="263" r:id="rId9"/>
    <p:sldId id="265" r:id="rId10"/>
    <p:sldId id="271" r:id="rId11"/>
    <p:sldId id="267" r:id="rId12"/>
    <p:sldId id="274" r:id="rId13"/>
    <p:sldId id="275" r:id="rId14"/>
    <p:sldId id="276" r:id="rId15"/>
    <p:sldId id="272" r:id="rId16"/>
    <p:sldId id="268" r:id="rId17"/>
    <p:sldId id="269" r:id="rId18"/>
    <p:sldId id="270" r:id="rId19"/>
    <p:sldId id="273" r:id="rId20"/>
    <p:sldId id="278" r:id="rId21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876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51E4D-F5DB-4672-B6BA-029A25730717}" type="datetimeFigureOut">
              <a:rPr lang="da-DK" smtClean="0"/>
              <a:t>27-02-2019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55310-D5A2-41E1-A6A7-51106388DCF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97303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51E4D-F5DB-4672-B6BA-029A25730717}" type="datetimeFigureOut">
              <a:rPr lang="da-DK" smtClean="0"/>
              <a:t>27-02-2019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55310-D5A2-41E1-A6A7-51106388DCF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40921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51E4D-F5DB-4672-B6BA-029A25730717}" type="datetimeFigureOut">
              <a:rPr lang="da-DK" smtClean="0"/>
              <a:t>27-02-2019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55310-D5A2-41E1-A6A7-51106388DCF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78449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51E4D-F5DB-4672-B6BA-029A25730717}" type="datetimeFigureOut">
              <a:rPr lang="da-DK" smtClean="0"/>
              <a:t>27-02-2019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55310-D5A2-41E1-A6A7-51106388DCF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06106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51E4D-F5DB-4672-B6BA-029A25730717}" type="datetimeFigureOut">
              <a:rPr lang="da-DK" smtClean="0"/>
              <a:t>27-02-2019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55310-D5A2-41E1-A6A7-51106388DCF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64727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51E4D-F5DB-4672-B6BA-029A25730717}" type="datetimeFigureOut">
              <a:rPr lang="da-DK" smtClean="0"/>
              <a:t>27-02-2019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55310-D5A2-41E1-A6A7-51106388DCF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48420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51E4D-F5DB-4672-B6BA-029A25730717}" type="datetimeFigureOut">
              <a:rPr lang="da-DK" smtClean="0"/>
              <a:t>27-02-2019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55310-D5A2-41E1-A6A7-51106388DCF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17348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51E4D-F5DB-4672-B6BA-029A25730717}" type="datetimeFigureOut">
              <a:rPr lang="da-DK" smtClean="0"/>
              <a:t>27-02-2019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55310-D5A2-41E1-A6A7-51106388DCF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95081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51E4D-F5DB-4672-B6BA-029A25730717}" type="datetimeFigureOut">
              <a:rPr lang="da-DK" smtClean="0"/>
              <a:t>27-02-2019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55310-D5A2-41E1-A6A7-51106388DCF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62002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51E4D-F5DB-4672-B6BA-029A25730717}" type="datetimeFigureOut">
              <a:rPr lang="da-DK" smtClean="0"/>
              <a:t>27-02-2019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55310-D5A2-41E1-A6A7-51106388DCF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01763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51E4D-F5DB-4672-B6BA-029A25730717}" type="datetimeFigureOut">
              <a:rPr lang="da-DK" smtClean="0"/>
              <a:t>27-02-2019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55310-D5A2-41E1-A6A7-51106388DCF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80166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451E4D-F5DB-4672-B6BA-029A25730717}" type="datetimeFigureOut">
              <a:rPr lang="da-DK" smtClean="0"/>
              <a:t>27-02-2019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E55310-D5A2-41E1-A6A7-51106388DCF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03939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dsholder til indhold 10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/>
          <a:lstStyle/>
          <a:p>
            <a:pPr marL="0" indent="0">
              <a:buNone/>
            </a:pPr>
            <a:r>
              <a:rPr lang="da-DK" dirty="0" smtClean="0"/>
              <a:t>Nyt reglement 2019.</a:t>
            </a:r>
          </a:p>
          <a:p>
            <a:pPr marL="0" indent="0">
              <a:buNone/>
            </a:pPr>
            <a:r>
              <a:rPr lang="da-DK" dirty="0" smtClean="0"/>
              <a:t>Nyt reglement for divisionsturneringen.</a:t>
            </a:r>
          </a:p>
          <a:p>
            <a:pPr marL="0" indent="0">
              <a:buNone/>
            </a:pPr>
            <a:endParaRPr lang="da-DK" sz="2800" dirty="0"/>
          </a:p>
          <a:p>
            <a:pPr marL="0" indent="0" algn="ctr">
              <a:buNone/>
            </a:pPr>
            <a:r>
              <a:rPr lang="da-DK" b="1" dirty="0" smtClean="0"/>
              <a:t>Hvad, hvordan?</a:t>
            </a:r>
          </a:p>
          <a:p>
            <a:endParaRPr lang="da-DK" sz="2800" dirty="0"/>
          </a:p>
        </p:txBody>
      </p:sp>
      <p:pic>
        <p:nvPicPr>
          <p:cNvPr id="3" name="Billed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857250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427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Autofit/>
          </a:bodyPr>
          <a:lstStyle/>
          <a:p>
            <a:pPr algn="l"/>
            <a:r>
              <a:rPr lang="da-DK" sz="2800" b="1" dirty="0" smtClean="0"/>
              <a:t>Divisionsmatcher 2019.</a:t>
            </a:r>
            <a:endParaRPr lang="da-DK" sz="2800" b="1" dirty="0"/>
          </a:p>
        </p:txBody>
      </p:sp>
      <p:sp>
        <p:nvSpPr>
          <p:cNvPr id="11" name="Pladsholder til indhold 10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50734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dirty="0" smtClean="0"/>
              <a:t>Det nye reglement 2019:</a:t>
            </a:r>
          </a:p>
          <a:p>
            <a:r>
              <a:rPr lang="da-DK" sz="2800" dirty="0" smtClean="0"/>
              <a:t>Begynder klasser:  5</a:t>
            </a:r>
          </a:p>
          <a:p>
            <a:r>
              <a:rPr lang="da-DK" sz="2800" dirty="0" smtClean="0"/>
              <a:t>Lette klasser: 6</a:t>
            </a:r>
          </a:p>
          <a:p>
            <a:r>
              <a:rPr lang="da-DK" sz="2800" dirty="0"/>
              <a:t>M</a:t>
            </a:r>
            <a:r>
              <a:rPr lang="da-DK" sz="2800" dirty="0" smtClean="0"/>
              <a:t>ellemsvære klasser: 8</a:t>
            </a:r>
          </a:p>
          <a:p>
            <a:r>
              <a:rPr lang="da-DK" sz="2800" dirty="0" smtClean="0"/>
              <a:t>Svære klasser: 17</a:t>
            </a:r>
          </a:p>
          <a:p>
            <a:endParaRPr lang="da-DK" sz="2800" dirty="0"/>
          </a:p>
          <a:p>
            <a:endParaRPr lang="da-DK" sz="2800" dirty="0" smtClean="0"/>
          </a:p>
          <a:p>
            <a:pPr marL="0" indent="0">
              <a:buNone/>
            </a:pPr>
            <a:endParaRPr lang="da-DK" sz="2800" dirty="0"/>
          </a:p>
          <a:p>
            <a:pPr marL="0" indent="0">
              <a:buNone/>
            </a:pPr>
            <a:endParaRPr lang="da-DK" sz="2800" dirty="0" smtClean="0"/>
          </a:p>
          <a:p>
            <a:endParaRPr lang="da-DK" dirty="0" smtClean="0"/>
          </a:p>
        </p:txBody>
      </p:sp>
    </p:spTree>
    <p:extLst>
      <p:ext uri="{BB962C8B-B14F-4D97-AF65-F5344CB8AC3E}">
        <p14:creationId xmlns:p14="http://schemas.microsoft.com/office/powerpoint/2010/main" val="206710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Autofit/>
          </a:bodyPr>
          <a:lstStyle/>
          <a:p>
            <a:pPr algn="l"/>
            <a:r>
              <a:rPr lang="da-DK" sz="2800" b="1" dirty="0" smtClean="0"/>
              <a:t>Divisionsmatcher 2019.</a:t>
            </a:r>
            <a:endParaRPr lang="da-DK" sz="2800" b="1" dirty="0"/>
          </a:p>
        </p:txBody>
      </p:sp>
      <p:sp>
        <p:nvSpPr>
          <p:cNvPr id="11" name="Pladsholder til indhold 10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50734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sz="3600" dirty="0" smtClean="0"/>
              <a:t>Hvad betyder det for os:</a:t>
            </a:r>
          </a:p>
          <a:p>
            <a:r>
              <a:rPr lang="da-DK" sz="2800" dirty="0" smtClean="0"/>
              <a:t>Det</a:t>
            </a:r>
            <a:r>
              <a:rPr lang="da-DK" sz="3000" dirty="0" smtClean="0"/>
              <a:t> </a:t>
            </a:r>
            <a:r>
              <a:rPr lang="da-DK" sz="2800" dirty="0" smtClean="0"/>
              <a:t>er</a:t>
            </a:r>
            <a:r>
              <a:rPr lang="da-DK" sz="3000" dirty="0" smtClean="0"/>
              <a:t> jo </a:t>
            </a:r>
            <a:r>
              <a:rPr lang="da-DK" sz="2800" dirty="0" smtClean="0"/>
              <a:t>klart</a:t>
            </a:r>
            <a:r>
              <a:rPr lang="da-DK" sz="3000" dirty="0" smtClean="0"/>
              <a:t> at det at have mange tilmeldte er en fordel.</a:t>
            </a:r>
          </a:p>
          <a:p>
            <a:r>
              <a:rPr lang="da-DK" sz="2800" dirty="0"/>
              <a:t>Ved den sidste ordinære </a:t>
            </a:r>
            <a:r>
              <a:rPr lang="da-DK" sz="2800" dirty="0" smtClean="0"/>
              <a:t>match </a:t>
            </a:r>
            <a:r>
              <a:rPr lang="da-DK" sz="2800" dirty="0"/>
              <a:t>i Sorø deltog:</a:t>
            </a:r>
          </a:p>
          <a:p>
            <a:pPr marL="0" indent="0">
              <a:buNone/>
            </a:pPr>
            <a:r>
              <a:rPr lang="da-DK" sz="2800" dirty="0"/>
              <a:t>     3. division:    168                     4. division:     142</a:t>
            </a:r>
          </a:p>
          <a:p>
            <a:pPr marL="0" indent="0">
              <a:buNone/>
            </a:pPr>
            <a:r>
              <a:rPr lang="da-DK" sz="2800" dirty="0"/>
              <a:t>  </a:t>
            </a:r>
            <a:r>
              <a:rPr lang="da-DK" sz="2800" dirty="0" smtClean="0"/>
              <a:t>   </a:t>
            </a:r>
            <a:r>
              <a:rPr lang="da-DK" sz="2800" dirty="0"/>
              <a:t>5. division:      93                     6. division:        </a:t>
            </a:r>
            <a:r>
              <a:rPr lang="da-DK" sz="2800" dirty="0" smtClean="0"/>
              <a:t>71</a:t>
            </a:r>
          </a:p>
          <a:p>
            <a:r>
              <a:rPr lang="da-DK" sz="2800" dirty="0" smtClean="0"/>
              <a:t>Klubberne </a:t>
            </a:r>
            <a:r>
              <a:rPr lang="da-DK" sz="2800" dirty="0"/>
              <a:t>er allerede sorteret efter antal tilmeldte så det er vel noget vi må leve med.</a:t>
            </a:r>
          </a:p>
          <a:p>
            <a:endParaRPr lang="da-DK" sz="3000" dirty="0"/>
          </a:p>
          <a:p>
            <a:pPr marL="0" indent="0">
              <a:buNone/>
            </a:pPr>
            <a:endParaRPr lang="da-DK" sz="5900" dirty="0"/>
          </a:p>
        </p:txBody>
      </p:sp>
    </p:spTree>
    <p:extLst>
      <p:ext uri="{BB962C8B-B14F-4D97-AF65-F5344CB8AC3E}">
        <p14:creationId xmlns:p14="http://schemas.microsoft.com/office/powerpoint/2010/main" val="2738199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Autofit/>
          </a:bodyPr>
          <a:lstStyle/>
          <a:p>
            <a:pPr algn="l"/>
            <a:r>
              <a:rPr lang="da-DK" sz="2800" b="1" dirty="0" smtClean="0"/>
              <a:t>Divisionsmatcher 2019.</a:t>
            </a:r>
            <a:endParaRPr lang="da-DK" sz="2800" b="1" dirty="0"/>
          </a:p>
        </p:txBody>
      </p:sp>
      <p:sp>
        <p:nvSpPr>
          <p:cNvPr id="11" name="Pladsholder til indhold 10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151216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a-DK" sz="3600" dirty="0" smtClean="0"/>
              <a:t>Hvad betyder det for os:</a:t>
            </a:r>
          </a:p>
          <a:p>
            <a:r>
              <a:rPr lang="da-DK" sz="3000" dirty="0" smtClean="0"/>
              <a:t>Sammenligning </a:t>
            </a:r>
            <a:r>
              <a:rPr lang="da-DK" sz="3000" dirty="0" smtClean="0"/>
              <a:t>af </a:t>
            </a:r>
            <a:r>
              <a:rPr lang="da-DK" sz="3000" dirty="0" smtClean="0"/>
              <a:t>resultatet mellem det gamle og nye reglement.</a:t>
            </a:r>
            <a:endParaRPr lang="da-DK" sz="3000" dirty="0"/>
          </a:p>
          <a:p>
            <a:pPr marL="0" indent="0">
              <a:buNone/>
            </a:pPr>
            <a:endParaRPr lang="da-DK" sz="5900" dirty="0"/>
          </a:p>
        </p:txBody>
      </p:sp>
      <p:sp>
        <p:nvSpPr>
          <p:cNvPr id="4" name="Pladsholder til indhold 10"/>
          <p:cNvSpPr txBox="1">
            <a:spLocks/>
          </p:cNvSpPr>
          <p:nvPr/>
        </p:nvSpPr>
        <p:spPr>
          <a:xfrm>
            <a:off x="467544" y="2564904"/>
            <a:ext cx="3096344" cy="38884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da-DK" sz="2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da-DK" sz="2800" dirty="0" smtClean="0"/>
              <a:t>FSK - HSOK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da-DK" sz="2800" dirty="0" smtClean="0"/>
              <a:t>FSK - Herlufsholm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da-DK" sz="2800" dirty="0" smtClean="0"/>
              <a:t>FSK - Køge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da-DK" sz="2800" dirty="0" smtClean="0"/>
              <a:t>HSOK - Herlufsholm</a:t>
            </a:r>
          </a:p>
          <a:p>
            <a:pPr marL="0" indent="0">
              <a:buNone/>
            </a:pPr>
            <a:r>
              <a:rPr lang="da-DK" sz="2800" dirty="0" smtClean="0"/>
              <a:t>HSOK - Køge</a:t>
            </a:r>
          </a:p>
          <a:p>
            <a:pPr marL="0" indent="0">
              <a:buNone/>
            </a:pPr>
            <a:r>
              <a:rPr lang="da-DK" sz="2800" dirty="0" smtClean="0"/>
              <a:t>Herlufsholm - Køge</a:t>
            </a:r>
            <a:endParaRPr lang="da-DK" sz="2800" dirty="0"/>
          </a:p>
          <a:p>
            <a:pPr marL="0" indent="0">
              <a:buFont typeface="Arial" panose="020B0604020202020204" pitchFamily="34" charset="0"/>
              <a:buNone/>
            </a:pPr>
            <a:endParaRPr lang="da-DK" sz="2800" dirty="0" smtClean="0"/>
          </a:p>
          <a:p>
            <a:endParaRPr lang="da-DK" sz="30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da-DK" sz="5900" dirty="0"/>
          </a:p>
        </p:txBody>
      </p:sp>
    </p:spTree>
    <p:extLst>
      <p:ext uri="{BB962C8B-B14F-4D97-AF65-F5344CB8AC3E}">
        <p14:creationId xmlns:p14="http://schemas.microsoft.com/office/powerpoint/2010/main" val="3812555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Autofit/>
          </a:bodyPr>
          <a:lstStyle/>
          <a:p>
            <a:pPr algn="l"/>
            <a:r>
              <a:rPr lang="da-DK" sz="2800" b="1" dirty="0" smtClean="0"/>
              <a:t>Divisionsmatcher 2019.</a:t>
            </a:r>
            <a:endParaRPr lang="da-DK" sz="2800" b="1" dirty="0"/>
          </a:p>
        </p:txBody>
      </p:sp>
      <p:sp>
        <p:nvSpPr>
          <p:cNvPr id="11" name="Pladsholder til indhold 10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151216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a-DK" sz="3600" dirty="0" smtClean="0"/>
              <a:t>Hvad betyder det for os:</a:t>
            </a:r>
          </a:p>
          <a:p>
            <a:r>
              <a:rPr lang="da-DK" sz="3000" dirty="0" smtClean="0"/>
              <a:t>Sammenligning </a:t>
            </a:r>
            <a:r>
              <a:rPr lang="da-DK" sz="3000" dirty="0" smtClean="0"/>
              <a:t>af </a:t>
            </a:r>
            <a:r>
              <a:rPr lang="da-DK" sz="3000" dirty="0" smtClean="0"/>
              <a:t>resultatet </a:t>
            </a:r>
            <a:r>
              <a:rPr lang="da-DK" sz="3000" dirty="0" smtClean="0"/>
              <a:t>mellem </a:t>
            </a:r>
            <a:r>
              <a:rPr lang="da-DK" sz="3000" dirty="0" smtClean="0"/>
              <a:t>det gamle og nye reglement.</a:t>
            </a:r>
            <a:endParaRPr lang="da-DK" sz="3000" dirty="0"/>
          </a:p>
          <a:p>
            <a:pPr marL="0" indent="0">
              <a:buNone/>
            </a:pPr>
            <a:endParaRPr lang="da-DK" sz="5900" dirty="0"/>
          </a:p>
        </p:txBody>
      </p:sp>
      <p:sp>
        <p:nvSpPr>
          <p:cNvPr id="4" name="Pladsholder til indhold 10"/>
          <p:cNvSpPr txBox="1">
            <a:spLocks/>
          </p:cNvSpPr>
          <p:nvPr/>
        </p:nvSpPr>
        <p:spPr>
          <a:xfrm>
            <a:off x="467544" y="2564904"/>
            <a:ext cx="3096344" cy="38884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da-DK" sz="2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da-DK" sz="2800" dirty="0" smtClean="0"/>
              <a:t>FSK - HSOK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da-DK" sz="2800" dirty="0" smtClean="0"/>
              <a:t>FSK - Herlufsholm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da-DK" sz="2800" dirty="0" smtClean="0"/>
              <a:t>FSK - Køge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da-DK" sz="2800" dirty="0" smtClean="0"/>
              <a:t>HSOK - Herlufsholm</a:t>
            </a:r>
          </a:p>
          <a:p>
            <a:pPr marL="0" indent="0">
              <a:buNone/>
            </a:pPr>
            <a:r>
              <a:rPr lang="da-DK" sz="2800" dirty="0" smtClean="0"/>
              <a:t>HSOK - Køge</a:t>
            </a:r>
          </a:p>
          <a:p>
            <a:pPr marL="0" indent="0">
              <a:buNone/>
            </a:pPr>
            <a:r>
              <a:rPr lang="da-DK" sz="2800" dirty="0" smtClean="0"/>
              <a:t>Herlufsholm - Køge</a:t>
            </a:r>
            <a:endParaRPr lang="da-DK" sz="2800" dirty="0"/>
          </a:p>
          <a:p>
            <a:pPr marL="0" indent="0">
              <a:buFont typeface="Arial" panose="020B0604020202020204" pitchFamily="34" charset="0"/>
              <a:buNone/>
            </a:pPr>
            <a:endParaRPr lang="da-DK" sz="2800" dirty="0" smtClean="0"/>
          </a:p>
          <a:p>
            <a:endParaRPr lang="da-DK" sz="30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da-DK" sz="5900" dirty="0"/>
          </a:p>
        </p:txBody>
      </p:sp>
      <p:sp>
        <p:nvSpPr>
          <p:cNvPr id="5" name="Pladsholder til indhold 10"/>
          <p:cNvSpPr txBox="1">
            <a:spLocks/>
          </p:cNvSpPr>
          <p:nvPr/>
        </p:nvSpPr>
        <p:spPr>
          <a:xfrm>
            <a:off x="3565340" y="2559863"/>
            <a:ext cx="2267635" cy="38884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da-DK" sz="2800" dirty="0" smtClean="0"/>
              <a:t>d. 24. 9. 2017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da-DK" sz="2800" dirty="0" smtClean="0"/>
              <a:t>  92 - </a:t>
            </a:r>
            <a:r>
              <a:rPr lang="da-DK" sz="2800" dirty="0" smtClean="0">
                <a:solidFill>
                  <a:srgbClr val="FF0000"/>
                </a:solidFill>
              </a:rPr>
              <a:t>113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da-DK" sz="2800" dirty="0" smtClean="0">
                <a:solidFill>
                  <a:srgbClr val="FF0000"/>
                </a:solidFill>
              </a:rPr>
              <a:t>109</a:t>
            </a:r>
            <a:r>
              <a:rPr lang="da-DK" sz="2800" dirty="0" smtClean="0"/>
              <a:t> - 102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da-DK" sz="2800" dirty="0" smtClean="0">
                <a:solidFill>
                  <a:srgbClr val="FF0000"/>
                </a:solidFill>
              </a:rPr>
              <a:t>105</a:t>
            </a:r>
            <a:r>
              <a:rPr lang="da-DK" sz="2800" dirty="0" smtClean="0"/>
              <a:t> - 84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da-DK" sz="2800" dirty="0" smtClean="0">
                <a:solidFill>
                  <a:srgbClr val="FF0000"/>
                </a:solidFill>
              </a:rPr>
              <a:t>112</a:t>
            </a:r>
            <a:r>
              <a:rPr lang="da-DK" sz="2800" dirty="0" smtClean="0"/>
              <a:t> - 104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da-DK" sz="2800" dirty="0" smtClean="0">
                <a:solidFill>
                  <a:srgbClr val="FF0000"/>
                </a:solidFill>
              </a:rPr>
              <a:t>110</a:t>
            </a:r>
            <a:r>
              <a:rPr lang="da-DK" sz="2800" dirty="0" smtClean="0"/>
              <a:t> - 74</a:t>
            </a:r>
          </a:p>
          <a:p>
            <a:pPr marL="0" indent="0">
              <a:buNone/>
            </a:pPr>
            <a:r>
              <a:rPr lang="da-DK" sz="2800" dirty="0" smtClean="0">
                <a:solidFill>
                  <a:srgbClr val="FF0000"/>
                </a:solidFill>
              </a:rPr>
              <a:t>119</a:t>
            </a:r>
            <a:r>
              <a:rPr lang="da-DK" sz="2800" dirty="0" smtClean="0"/>
              <a:t> - 83</a:t>
            </a:r>
            <a:endParaRPr lang="da-DK" sz="2800" dirty="0"/>
          </a:p>
          <a:p>
            <a:pPr marL="0" indent="0">
              <a:buFont typeface="Arial" panose="020B0604020202020204" pitchFamily="34" charset="0"/>
              <a:buNone/>
            </a:pPr>
            <a:endParaRPr lang="da-DK" sz="2800" dirty="0" smtClean="0"/>
          </a:p>
          <a:p>
            <a:endParaRPr lang="da-DK" sz="30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da-DK" sz="5900" dirty="0"/>
          </a:p>
        </p:txBody>
      </p:sp>
    </p:spTree>
    <p:extLst>
      <p:ext uri="{BB962C8B-B14F-4D97-AF65-F5344CB8AC3E}">
        <p14:creationId xmlns:p14="http://schemas.microsoft.com/office/powerpoint/2010/main" val="1339626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Autofit/>
          </a:bodyPr>
          <a:lstStyle/>
          <a:p>
            <a:pPr algn="l"/>
            <a:r>
              <a:rPr lang="da-DK" sz="2800" b="1" dirty="0" smtClean="0"/>
              <a:t>Divisionsmatcher 2019.</a:t>
            </a:r>
            <a:endParaRPr lang="da-DK" sz="2800" b="1" dirty="0"/>
          </a:p>
        </p:txBody>
      </p:sp>
      <p:sp>
        <p:nvSpPr>
          <p:cNvPr id="11" name="Pladsholder til indhold 10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151216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a-DK" sz="3600" dirty="0" smtClean="0"/>
              <a:t>Hvad betyder det for os:</a:t>
            </a:r>
          </a:p>
          <a:p>
            <a:r>
              <a:rPr lang="da-DK" sz="3000" dirty="0" smtClean="0"/>
              <a:t>Sammenligning </a:t>
            </a:r>
            <a:r>
              <a:rPr lang="da-DK" sz="3000" dirty="0" smtClean="0"/>
              <a:t>af </a:t>
            </a:r>
            <a:r>
              <a:rPr lang="da-DK" sz="3000" dirty="0" smtClean="0"/>
              <a:t>resultatet </a:t>
            </a:r>
            <a:r>
              <a:rPr lang="da-DK" sz="3000" dirty="0" smtClean="0"/>
              <a:t>mellem </a:t>
            </a:r>
            <a:r>
              <a:rPr lang="da-DK" sz="3000" dirty="0" smtClean="0"/>
              <a:t>det gamle og nye reglement.</a:t>
            </a:r>
            <a:endParaRPr lang="da-DK" sz="3000" dirty="0"/>
          </a:p>
          <a:p>
            <a:pPr marL="0" indent="0">
              <a:buNone/>
            </a:pPr>
            <a:endParaRPr lang="da-DK" sz="5900" dirty="0"/>
          </a:p>
        </p:txBody>
      </p:sp>
      <p:sp>
        <p:nvSpPr>
          <p:cNvPr id="4" name="Pladsholder til indhold 10"/>
          <p:cNvSpPr txBox="1">
            <a:spLocks/>
          </p:cNvSpPr>
          <p:nvPr/>
        </p:nvSpPr>
        <p:spPr>
          <a:xfrm>
            <a:off x="467544" y="2564904"/>
            <a:ext cx="3096344" cy="38884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da-DK" sz="2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da-DK" sz="2800" dirty="0" smtClean="0"/>
              <a:t>FSK - HSOK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da-DK" sz="2800" dirty="0" smtClean="0"/>
              <a:t>FSK - Herlufsholm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da-DK" sz="2800" dirty="0" smtClean="0"/>
              <a:t>FSK - Køge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da-DK" sz="2800" dirty="0" smtClean="0"/>
              <a:t>HSOK - Herlufsholm</a:t>
            </a:r>
          </a:p>
          <a:p>
            <a:pPr marL="0" indent="0">
              <a:buNone/>
            </a:pPr>
            <a:r>
              <a:rPr lang="da-DK" sz="2800" dirty="0" smtClean="0"/>
              <a:t>HSOK - Køge</a:t>
            </a:r>
          </a:p>
          <a:p>
            <a:pPr marL="0" indent="0">
              <a:buNone/>
            </a:pPr>
            <a:r>
              <a:rPr lang="da-DK" sz="2800" dirty="0" smtClean="0"/>
              <a:t>Herlufsholm - Køge</a:t>
            </a:r>
            <a:endParaRPr lang="da-DK" sz="2800" dirty="0"/>
          </a:p>
          <a:p>
            <a:pPr marL="0" indent="0">
              <a:buFont typeface="Arial" panose="020B0604020202020204" pitchFamily="34" charset="0"/>
              <a:buNone/>
            </a:pPr>
            <a:endParaRPr lang="da-DK" sz="2800" dirty="0" smtClean="0"/>
          </a:p>
          <a:p>
            <a:endParaRPr lang="da-DK" sz="30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da-DK" sz="5900" dirty="0"/>
          </a:p>
        </p:txBody>
      </p:sp>
      <p:sp>
        <p:nvSpPr>
          <p:cNvPr id="5" name="Pladsholder til indhold 10"/>
          <p:cNvSpPr txBox="1">
            <a:spLocks/>
          </p:cNvSpPr>
          <p:nvPr/>
        </p:nvSpPr>
        <p:spPr>
          <a:xfrm>
            <a:off x="3565340" y="2559863"/>
            <a:ext cx="2267635" cy="38884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da-DK" sz="2800" dirty="0" smtClean="0"/>
              <a:t>d. 24. 9. 2017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da-DK" sz="2800" dirty="0" smtClean="0"/>
              <a:t>  92 - </a:t>
            </a:r>
            <a:r>
              <a:rPr lang="da-DK" sz="2800" dirty="0" smtClean="0">
                <a:solidFill>
                  <a:srgbClr val="FF0000"/>
                </a:solidFill>
              </a:rPr>
              <a:t>113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da-DK" sz="2800" dirty="0" smtClean="0">
                <a:solidFill>
                  <a:srgbClr val="FF0000"/>
                </a:solidFill>
              </a:rPr>
              <a:t>109</a:t>
            </a:r>
            <a:r>
              <a:rPr lang="da-DK" sz="2800" dirty="0" smtClean="0"/>
              <a:t> - 102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da-DK" sz="2800" dirty="0" smtClean="0">
                <a:solidFill>
                  <a:srgbClr val="FF0000"/>
                </a:solidFill>
              </a:rPr>
              <a:t>105</a:t>
            </a:r>
            <a:r>
              <a:rPr lang="da-DK" sz="2800" dirty="0" smtClean="0"/>
              <a:t> - 84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da-DK" sz="2800" dirty="0" smtClean="0">
                <a:solidFill>
                  <a:srgbClr val="FF0000"/>
                </a:solidFill>
              </a:rPr>
              <a:t>112</a:t>
            </a:r>
            <a:r>
              <a:rPr lang="da-DK" sz="2800" dirty="0" smtClean="0"/>
              <a:t> - 104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da-DK" sz="2800" dirty="0" smtClean="0">
                <a:solidFill>
                  <a:srgbClr val="FF0000"/>
                </a:solidFill>
              </a:rPr>
              <a:t>110</a:t>
            </a:r>
            <a:r>
              <a:rPr lang="da-DK" sz="2800" dirty="0" smtClean="0"/>
              <a:t> - 74</a:t>
            </a:r>
          </a:p>
          <a:p>
            <a:pPr marL="0" indent="0">
              <a:buNone/>
            </a:pPr>
            <a:r>
              <a:rPr lang="da-DK" sz="2800" dirty="0" smtClean="0">
                <a:solidFill>
                  <a:srgbClr val="FF0000"/>
                </a:solidFill>
              </a:rPr>
              <a:t>119</a:t>
            </a:r>
            <a:r>
              <a:rPr lang="da-DK" sz="2800" dirty="0" smtClean="0"/>
              <a:t> - 83</a:t>
            </a:r>
            <a:endParaRPr lang="da-DK" sz="2800" dirty="0"/>
          </a:p>
          <a:p>
            <a:pPr marL="0" indent="0">
              <a:buFont typeface="Arial" panose="020B0604020202020204" pitchFamily="34" charset="0"/>
              <a:buNone/>
            </a:pPr>
            <a:endParaRPr lang="da-DK" sz="2800" dirty="0" smtClean="0"/>
          </a:p>
          <a:p>
            <a:endParaRPr lang="da-DK" sz="30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da-DK" sz="5900" dirty="0"/>
          </a:p>
        </p:txBody>
      </p:sp>
      <p:sp>
        <p:nvSpPr>
          <p:cNvPr id="7" name="Pladsholder til indhold 10"/>
          <p:cNvSpPr txBox="1">
            <a:spLocks/>
          </p:cNvSpPr>
          <p:nvPr/>
        </p:nvSpPr>
        <p:spPr>
          <a:xfrm>
            <a:off x="6012160" y="2564904"/>
            <a:ext cx="2736304" cy="38884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da-DK" sz="2800" dirty="0" smtClean="0"/>
              <a:t>Reglement 2019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da-DK" sz="2800" dirty="0"/>
              <a:t>1</a:t>
            </a:r>
            <a:r>
              <a:rPr lang="da-DK" sz="2800" dirty="0" smtClean="0"/>
              <a:t>20 - </a:t>
            </a:r>
            <a:r>
              <a:rPr lang="da-DK" sz="2800" dirty="0" smtClean="0">
                <a:solidFill>
                  <a:srgbClr val="FF0000"/>
                </a:solidFill>
              </a:rPr>
              <a:t>142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da-DK" sz="2800" dirty="0" smtClean="0">
                <a:solidFill>
                  <a:srgbClr val="FF0000"/>
                </a:solidFill>
              </a:rPr>
              <a:t>139</a:t>
            </a:r>
            <a:r>
              <a:rPr lang="da-DK" sz="2800" dirty="0" smtClean="0"/>
              <a:t> - 132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da-DK" sz="2800" dirty="0" smtClean="0">
                <a:solidFill>
                  <a:srgbClr val="FF0000"/>
                </a:solidFill>
              </a:rPr>
              <a:t>129</a:t>
            </a:r>
            <a:r>
              <a:rPr lang="da-DK" sz="2800" dirty="0" smtClean="0"/>
              <a:t> - 117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da-DK" sz="2800" dirty="0" smtClean="0">
                <a:solidFill>
                  <a:srgbClr val="FF0000"/>
                </a:solidFill>
              </a:rPr>
              <a:t>141</a:t>
            </a:r>
            <a:r>
              <a:rPr lang="da-DK" sz="2800" dirty="0" smtClean="0"/>
              <a:t> - 135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da-DK" sz="2800" dirty="0" smtClean="0">
                <a:solidFill>
                  <a:srgbClr val="FF0000"/>
                </a:solidFill>
              </a:rPr>
              <a:t>134</a:t>
            </a:r>
            <a:r>
              <a:rPr lang="da-DK" sz="2800" dirty="0" smtClean="0"/>
              <a:t> - 112</a:t>
            </a:r>
          </a:p>
          <a:p>
            <a:pPr marL="0" indent="0">
              <a:buNone/>
            </a:pPr>
            <a:r>
              <a:rPr lang="da-DK" sz="2800" dirty="0" smtClean="0">
                <a:solidFill>
                  <a:srgbClr val="FF0000"/>
                </a:solidFill>
              </a:rPr>
              <a:t>138</a:t>
            </a:r>
            <a:r>
              <a:rPr lang="da-DK" sz="2800" dirty="0" smtClean="0"/>
              <a:t> - 116</a:t>
            </a:r>
            <a:endParaRPr lang="da-DK" sz="2800" dirty="0"/>
          </a:p>
          <a:p>
            <a:pPr marL="0" indent="0">
              <a:buFont typeface="Arial" panose="020B0604020202020204" pitchFamily="34" charset="0"/>
              <a:buNone/>
            </a:pPr>
            <a:endParaRPr lang="da-DK" sz="2800" dirty="0" smtClean="0"/>
          </a:p>
          <a:p>
            <a:endParaRPr lang="da-DK" sz="30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da-DK" sz="5900" dirty="0"/>
          </a:p>
        </p:txBody>
      </p:sp>
    </p:spTree>
    <p:extLst>
      <p:ext uri="{BB962C8B-B14F-4D97-AF65-F5344CB8AC3E}">
        <p14:creationId xmlns:p14="http://schemas.microsoft.com/office/powerpoint/2010/main" val="1339626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Autofit/>
          </a:bodyPr>
          <a:lstStyle/>
          <a:p>
            <a:pPr algn="l"/>
            <a:r>
              <a:rPr lang="da-DK" sz="2800" b="1" dirty="0" smtClean="0"/>
              <a:t>Divisionsmatcher 2019.</a:t>
            </a:r>
            <a:endParaRPr lang="da-DK" sz="2800" b="1" dirty="0"/>
          </a:p>
        </p:txBody>
      </p:sp>
      <p:sp>
        <p:nvSpPr>
          <p:cNvPr id="11" name="Pladsholder til indhold 10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dirty="0" smtClean="0"/>
              <a:t>Hvad kan vi gøre?:</a:t>
            </a:r>
          </a:p>
          <a:p>
            <a:r>
              <a:rPr lang="da-DK" sz="2800" dirty="0" smtClean="0"/>
              <a:t>Få så mange tilmeldte som muligt.</a:t>
            </a:r>
          </a:p>
          <a:p>
            <a:r>
              <a:rPr lang="da-DK" sz="2800" dirty="0"/>
              <a:t>Få så mange </a:t>
            </a:r>
            <a:r>
              <a:rPr lang="da-DK" sz="2800" dirty="0" smtClean="0"/>
              <a:t>deltagere </a:t>
            </a:r>
            <a:r>
              <a:rPr lang="da-DK" sz="2800" dirty="0"/>
              <a:t>som muligt til at give point</a:t>
            </a:r>
            <a:r>
              <a:rPr lang="da-DK" sz="2800" dirty="0" smtClean="0"/>
              <a:t>.</a:t>
            </a:r>
          </a:p>
          <a:p>
            <a:r>
              <a:rPr lang="da-DK" sz="2800" dirty="0" smtClean="0"/>
              <a:t>Der er flere point og hente i mellemsvær og let.</a:t>
            </a:r>
          </a:p>
          <a:p>
            <a:r>
              <a:rPr lang="da-DK" sz="2800" dirty="0"/>
              <a:t>Det med at flytte en pointtager er tvivlsomt.</a:t>
            </a:r>
          </a:p>
          <a:p>
            <a:pPr marL="0" indent="0">
              <a:buNone/>
            </a:pPr>
            <a:endParaRPr lang="da-DK" sz="2800" dirty="0" smtClean="0"/>
          </a:p>
          <a:p>
            <a:pPr marL="0" indent="0">
              <a:buNone/>
            </a:pPr>
            <a:endParaRPr lang="da-DK" sz="2800" dirty="0"/>
          </a:p>
          <a:p>
            <a:endParaRPr lang="da-DK" sz="2800" dirty="0" smtClean="0"/>
          </a:p>
          <a:p>
            <a:pPr marL="0" indent="0">
              <a:buNone/>
            </a:pPr>
            <a:endParaRPr lang="da-DK" sz="2800" dirty="0"/>
          </a:p>
          <a:p>
            <a:pPr marL="0" indent="0">
              <a:buNone/>
            </a:pPr>
            <a:endParaRPr lang="da-DK" sz="2800" dirty="0" smtClean="0"/>
          </a:p>
          <a:p>
            <a:endParaRPr lang="da-DK" dirty="0" smtClean="0"/>
          </a:p>
        </p:txBody>
      </p:sp>
    </p:spTree>
    <p:extLst>
      <p:ext uri="{BB962C8B-B14F-4D97-AF65-F5344CB8AC3E}">
        <p14:creationId xmlns:p14="http://schemas.microsoft.com/office/powerpoint/2010/main" val="911884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da-DK" sz="2800" b="1" dirty="0" smtClean="0"/>
              <a:t>Divisionsmatcher 2019.</a:t>
            </a:r>
            <a:endParaRPr lang="da-DK" sz="2800" b="1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453727"/>
          </a:xfrm>
        </p:spPr>
        <p:txBody>
          <a:bodyPr>
            <a:normAutofit lnSpcReduction="10000"/>
          </a:bodyPr>
          <a:lstStyle/>
          <a:p>
            <a:r>
              <a:rPr lang="da-DK" dirty="0" smtClean="0"/>
              <a:t>Hvordan kan holdet sættes.</a:t>
            </a:r>
            <a:endParaRPr lang="da-DK" dirty="0"/>
          </a:p>
        </p:txBody>
      </p:sp>
      <p:sp>
        <p:nvSpPr>
          <p:cNvPr id="11" name="Pladsholder til indhold 10"/>
          <p:cNvSpPr>
            <a:spLocks noGrp="1"/>
          </p:cNvSpPr>
          <p:nvPr>
            <p:ph sz="half" idx="2"/>
          </p:nvPr>
        </p:nvSpPr>
        <p:spPr>
          <a:xfrm>
            <a:off x="457200" y="1916832"/>
            <a:ext cx="2458616" cy="42093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sz="2800" dirty="0" smtClean="0"/>
              <a:t>Et eksempel:</a:t>
            </a:r>
          </a:p>
          <a:p>
            <a:pPr marL="0" indent="0">
              <a:buNone/>
            </a:pPr>
            <a:r>
              <a:rPr lang="da-DK" sz="2800" dirty="0" smtClean="0"/>
              <a:t>Klasse A</a:t>
            </a:r>
          </a:p>
          <a:p>
            <a:pPr marL="514350" indent="-514350">
              <a:buAutoNum type="arabicPeriod"/>
            </a:pPr>
            <a:r>
              <a:rPr lang="da-DK" sz="2800" dirty="0" smtClean="0"/>
              <a:t>x    6 p.</a:t>
            </a:r>
          </a:p>
          <a:p>
            <a:pPr marL="514350" indent="-514350">
              <a:buAutoNum type="arabicPeriod"/>
            </a:pPr>
            <a:r>
              <a:rPr lang="da-DK" sz="2800" dirty="0" smtClean="0"/>
              <a:t>x    5 p. </a:t>
            </a:r>
            <a:endParaRPr lang="da-DK" sz="2800" dirty="0"/>
          </a:p>
          <a:p>
            <a:pPr marL="514350" indent="-514350">
              <a:buAutoNum type="arabicPeriod" startAt="3"/>
            </a:pPr>
            <a:r>
              <a:rPr lang="da-DK" sz="2800" dirty="0" smtClean="0"/>
              <a:t>y    4 p.</a:t>
            </a:r>
          </a:p>
          <a:p>
            <a:pPr marL="514350" indent="-514350">
              <a:buFont typeface="Arial" panose="020B0604020202020204" pitchFamily="34" charset="0"/>
              <a:buAutoNum type="arabicPeriod" startAt="3"/>
            </a:pPr>
            <a:r>
              <a:rPr lang="da-DK" sz="2800" dirty="0" smtClean="0"/>
              <a:t>y    3 </a:t>
            </a:r>
            <a:r>
              <a:rPr lang="da-DK" sz="2800" dirty="0"/>
              <a:t>p.</a:t>
            </a:r>
          </a:p>
          <a:p>
            <a:pPr marL="514350" indent="-514350">
              <a:buFont typeface="Arial" panose="020B0604020202020204" pitchFamily="34" charset="0"/>
              <a:buAutoNum type="arabicPeriod" startAt="3"/>
            </a:pPr>
            <a:r>
              <a:rPr lang="da-DK" sz="2800" dirty="0" smtClean="0"/>
              <a:t>y    2 </a:t>
            </a:r>
            <a:r>
              <a:rPr lang="da-DK" sz="2800" dirty="0"/>
              <a:t>p</a:t>
            </a:r>
            <a:r>
              <a:rPr lang="da-DK" sz="2800" dirty="0" smtClean="0"/>
              <a:t>.</a:t>
            </a:r>
          </a:p>
          <a:p>
            <a:pPr marL="0" indent="0">
              <a:buNone/>
            </a:pPr>
            <a:r>
              <a:rPr lang="da-DK" sz="2800" dirty="0" smtClean="0"/>
              <a:t>x 11 p. / y  9 p. </a:t>
            </a:r>
            <a:endParaRPr lang="da-DK" sz="2800" dirty="0"/>
          </a:p>
        </p:txBody>
      </p:sp>
      <p:sp>
        <p:nvSpPr>
          <p:cNvPr id="10" name="Pladsholder til indhold 5"/>
          <p:cNvSpPr txBox="1">
            <a:spLocks/>
          </p:cNvSpPr>
          <p:nvPr/>
        </p:nvSpPr>
        <p:spPr>
          <a:xfrm>
            <a:off x="3957348" y="5661248"/>
            <a:ext cx="4104456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da-DK" sz="2800" dirty="0" smtClean="0"/>
          </a:p>
        </p:txBody>
      </p:sp>
    </p:spTree>
    <p:extLst>
      <p:ext uri="{BB962C8B-B14F-4D97-AF65-F5344CB8AC3E}">
        <p14:creationId xmlns:p14="http://schemas.microsoft.com/office/powerpoint/2010/main" val="2761641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da-DK" sz="2800" b="1" dirty="0" smtClean="0"/>
              <a:t>Divisionsmatcher 2019.</a:t>
            </a:r>
            <a:endParaRPr lang="da-DK" sz="2800" b="1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453727"/>
          </a:xfrm>
        </p:spPr>
        <p:txBody>
          <a:bodyPr>
            <a:normAutofit lnSpcReduction="10000"/>
          </a:bodyPr>
          <a:lstStyle/>
          <a:p>
            <a:r>
              <a:rPr lang="da-DK" dirty="0" smtClean="0"/>
              <a:t>Hvordan kan holdet sættes.</a:t>
            </a:r>
            <a:endParaRPr lang="da-DK" dirty="0"/>
          </a:p>
        </p:txBody>
      </p:sp>
      <p:sp>
        <p:nvSpPr>
          <p:cNvPr id="11" name="Pladsholder til indhold 10"/>
          <p:cNvSpPr>
            <a:spLocks noGrp="1"/>
          </p:cNvSpPr>
          <p:nvPr>
            <p:ph sz="half" idx="2"/>
          </p:nvPr>
        </p:nvSpPr>
        <p:spPr>
          <a:xfrm>
            <a:off x="457200" y="1916832"/>
            <a:ext cx="2458616" cy="42093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sz="2800" dirty="0" smtClean="0"/>
              <a:t>Et eksempel:</a:t>
            </a:r>
          </a:p>
          <a:p>
            <a:pPr marL="0" indent="0">
              <a:buNone/>
            </a:pPr>
            <a:r>
              <a:rPr lang="da-DK" sz="2800" dirty="0" smtClean="0"/>
              <a:t>Klasse A</a:t>
            </a:r>
          </a:p>
          <a:p>
            <a:pPr marL="514350" indent="-514350">
              <a:buAutoNum type="arabicPeriod"/>
            </a:pPr>
            <a:r>
              <a:rPr lang="da-DK" sz="2800" dirty="0" smtClean="0"/>
              <a:t>x    6 p.</a:t>
            </a:r>
          </a:p>
          <a:p>
            <a:pPr marL="514350" indent="-514350">
              <a:buAutoNum type="arabicPeriod"/>
            </a:pPr>
            <a:r>
              <a:rPr lang="da-DK" sz="2800" dirty="0" smtClean="0"/>
              <a:t>x    5 p. </a:t>
            </a:r>
            <a:endParaRPr lang="da-DK" sz="2800" dirty="0"/>
          </a:p>
          <a:p>
            <a:pPr marL="514350" indent="-514350">
              <a:buAutoNum type="arabicPeriod" startAt="3"/>
            </a:pPr>
            <a:r>
              <a:rPr lang="da-DK" sz="2800" dirty="0" smtClean="0"/>
              <a:t>y    4 p.</a:t>
            </a:r>
          </a:p>
          <a:p>
            <a:pPr marL="514350" indent="-514350">
              <a:buFont typeface="Arial" panose="020B0604020202020204" pitchFamily="34" charset="0"/>
              <a:buAutoNum type="arabicPeriod" startAt="3"/>
            </a:pPr>
            <a:r>
              <a:rPr lang="da-DK" sz="2800" dirty="0" smtClean="0"/>
              <a:t>y    3 </a:t>
            </a:r>
            <a:r>
              <a:rPr lang="da-DK" sz="2800" dirty="0"/>
              <a:t>p.</a:t>
            </a:r>
          </a:p>
          <a:p>
            <a:pPr marL="514350" indent="-514350">
              <a:buFont typeface="Arial" panose="020B0604020202020204" pitchFamily="34" charset="0"/>
              <a:buAutoNum type="arabicPeriod" startAt="3"/>
            </a:pPr>
            <a:r>
              <a:rPr lang="da-DK" sz="2800" dirty="0" smtClean="0"/>
              <a:t>y    2 </a:t>
            </a:r>
            <a:r>
              <a:rPr lang="da-DK" sz="2800" dirty="0"/>
              <a:t>p</a:t>
            </a:r>
            <a:r>
              <a:rPr lang="da-DK" sz="2800" dirty="0" smtClean="0"/>
              <a:t>.</a:t>
            </a:r>
          </a:p>
          <a:p>
            <a:pPr marL="0" indent="0">
              <a:buNone/>
            </a:pPr>
            <a:r>
              <a:rPr lang="da-DK" sz="2800" dirty="0" smtClean="0"/>
              <a:t>x 11 p. / y  9 p. </a:t>
            </a:r>
            <a:endParaRPr lang="da-DK" sz="2800" dirty="0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237703"/>
          </a:xfrm>
        </p:spPr>
        <p:txBody>
          <a:bodyPr>
            <a:normAutofit fontScale="47500" lnSpcReduction="20000"/>
          </a:bodyPr>
          <a:lstStyle/>
          <a:p>
            <a:endParaRPr lang="da-DK" dirty="0"/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3957348" y="1916833"/>
            <a:ext cx="2126820" cy="309634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a-DK" sz="2800" dirty="0" smtClean="0"/>
          </a:p>
          <a:p>
            <a:pPr marL="0" indent="0">
              <a:buNone/>
            </a:pPr>
            <a:r>
              <a:rPr lang="da-DK" sz="2800" dirty="0"/>
              <a:t>Klasse </a:t>
            </a:r>
            <a:r>
              <a:rPr lang="da-DK" sz="2800" dirty="0" smtClean="0"/>
              <a:t>A                 </a:t>
            </a:r>
            <a:endParaRPr lang="da-DK" sz="2800" dirty="0"/>
          </a:p>
          <a:p>
            <a:pPr marL="514350" indent="-514350">
              <a:buAutoNum type="arabicPeriod"/>
            </a:pPr>
            <a:r>
              <a:rPr lang="da-DK" sz="2800" dirty="0" smtClean="0"/>
              <a:t>x    </a:t>
            </a:r>
            <a:r>
              <a:rPr lang="da-DK" sz="2800" dirty="0"/>
              <a:t>6 p</a:t>
            </a:r>
            <a:r>
              <a:rPr lang="da-DK" sz="2800" dirty="0" smtClean="0"/>
              <a:t>.</a:t>
            </a:r>
          </a:p>
          <a:p>
            <a:pPr marL="514350" indent="-514350">
              <a:buAutoNum type="arabicPeriod"/>
            </a:pPr>
            <a:r>
              <a:rPr lang="da-DK" sz="2800" dirty="0" smtClean="0"/>
              <a:t>y    5 p. </a:t>
            </a:r>
            <a:endParaRPr lang="da-DK" sz="2800" dirty="0"/>
          </a:p>
          <a:p>
            <a:pPr marL="514350" indent="-514350">
              <a:buAutoNum type="arabicPeriod" startAt="3"/>
            </a:pPr>
            <a:r>
              <a:rPr lang="da-DK" sz="2800" dirty="0" smtClean="0"/>
              <a:t>y    </a:t>
            </a:r>
            <a:r>
              <a:rPr lang="da-DK" sz="2800" dirty="0"/>
              <a:t>4 p.</a:t>
            </a:r>
          </a:p>
          <a:p>
            <a:pPr marL="514350" indent="-514350">
              <a:buFont typeface="Arial" panose="020B0604020202020204" pitchFamily="34" charset="0"/>
              <a:buAutoNum type="arabicPeriod" startAt="3"/>
            </a:pPr>
            <a:r>
              <a:rPr lang="da-DK" sz="2800" dirty="0" smtClean="0"/>
              <a:t>y    </a:t>
            </a:r>
            <a:r>
              <a:rPr lang="da-DK" sz="2800" dirty="0"/>
              <a:t>3 p</a:t>
            </a:r>
            <a:r>
              <a:rPr lang="da-DK" sz="2800" dirty="0" smtClean="0"/>
              <a:t>.</a:t>
            </a:r>
          </a:p>
          <a:p>
            <a:pPr marL="0" indent="0">
              <a:buNone/>
            </a:pPr>
            <a:endParaRPr lang="da-DK" sz="2800" dirty="0" smtClean="0"/>
          </a:p>
          <a:p>
            <a:pPr marL="0" indent="0">
              <a:buNone/>
            </a:pPr>
            <a:endParaRPr lang="da-DK" sz="2800" dirty="0"/>
          </a:p>
          <a:p>
            <a:pPr marL="0" indent="0">
              <a:buNone/>
            </a:pPr>
            <a:endParaRPr lang="da-DK" sz="2800" dirty="0"/>
          </a:p>
        </p:txBody>
      </p:sp>
      <p:sp>
        <p:nvSpPr>
          <p:cNvPr id="9" name="Pladsholder til indhold 5"/>
          <p:cNvSpPr txBox="1">
            <a:spLocks/>
          </p:cNvSpPr>
          <p:nvPr/>
        </p:nvSpPr>
        <p:spPr>
          <a:xfrm>
            <a:off x="6732240" y="1916833"/>
            <a:ext cx="2016224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da-DK" sz="2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da-DK" sz="2800" dirty="0" smtClean="0"/>
              <a:t>Klasse B                 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da-DK" sz="2800" dirty="0" smtClean="0"/>
              <a:t>x    6 p.</a:t>
            </a:r>
          </a:p>
        </p:txBody>
      </p:sp>
      <p:sp>
        <p:nvSpPr>
          <p:cNvPr id="10" name="Pladsholder til indhold 5"/>
          <p:cNvSpPr txBox="1">
            <a:spLocks/>
          </p:cNvSpPr>
          <p:nvPr/>
        </p:nvSpPr>
        <p:spPr>
          <a:xfrm>
            <a:off x="3957348" y="5661248"/>
            <a:ext cx="4104456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da-DK" sz="2800" dirty="0" smtClean="0"/>
          </a:p>
        </p:txBody>
      </p:sp>
    </p:spTree>
    <p:extLst>
      <p:ext uri="{BB962C8B-B14F-4D97-AF65-F5344CB8AC3E}">
        <p14:creationId xmlns:p14="http://schemas.microsoft.com/office/powerpoint/2010/main" val="504913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da-DK" sz="2800" b="1" dirty="0" smtClean="0"/>
              <a:t>Divisionsmatcher 2019.</a:t>
            </a:r>
            <a:endParaRPr lang="da-DK" sz="2800" b="1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453727"/>
          </a:xfrm>
        </p:spPr>
        <p:txBody>
          <a:bodyPr>
            <a:normAutofit lnSpcReduction="10000"/>
          </a:bodyPr>
          <a:lstStyle/>
          <a:p>
            <a:r>
              <a:rPr lang="da-DK" dirty="0" smtClean="0"/>
              <a:t>Hvordan kan holdet sættes.</a:t>
            </a:r>
            <a:endParaRPr lang="da-DK" dirty="0"/>
          </a:p>
        </p:txBody>
      </p:sp>
      <p:sp>
        <p:nvSpPr>
          <p:cNvPr id="11" name="Pladsholder til indhold 10"/>
          <p:cNvSpPr>
            <a:spLocks noGrp="1"/>
          </p:cNvSpPr>
          <p:nvPr>
            <p:ph sz="half" idx="2"/>
          </p:nvPr>
        </p:nvSpPr>
        <p:spPr>
          <a:xfrm>
            <a:off x="457200" y="1916832"/>
            <a:ext cx="2458616" cy="42093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sz="2800" dirty="0" smtClean="0"/>
              <a:t>Et eksempel:</a:t>
            </a:r>
          </a:p>
          <a:p>
            <a:pPr marL="0" indent="0">
              <a:buNone/>
            </a:pPr>
            <a:r>
              <a:rPr lang="da-DK" sz="2800" dirty="0" smtClean="0"/>
              <a:t>Klasse A</a:t>
            </a:r>
          </a:p>
          <a:p>
            <a:pPr marL="514350" indent="-514350">
              <a:buAutoNum type="arabicPeriod"/>
            </a:pPr>
            <a:r>
              <a:rPr lang="da-DK" sz="2800" dirty="0" smtClean="0"/>
              <a:t>x    6 p.</a:t>
            </a:r>
          </a:p>
          <a:p>
            <a:pPr marL="514350" indent="-514350">
              <a:buAutoNum type="arabicPeriod"/>
            </a:pPr>
            <a:r>
              <a:rPr lang="da-DK" sz="2800" dirty="0" smtClean="0"/>
              <a:t>x    5 p. </a:t>
            </a:r>
            <a:endParaRPr lang="da-DK" sz="2800" dirty="0"/>
          </a:p>
          <a:p>
            <a:pPr marL="514350" indent="-514350">
              <a:buAutoNum type="arabicPeriod" startAt="3"/>
            </a:pPr>
            <a:r>
              <a:rPr lang="da-DK" sz="2800" dirty="0" smtClean="0"/>
              <a:t>y    4 p.</a:t>
            </a:r>
          </a:p>
          <a:p>
            <a:pPr marL="514350" indent="-514350">
              <a:buFont typeface="Arial" panose="020B0604020202020204" pitchFamily="34" charset="0"/>
              <a:buAutoNum type="arabicPeriod" startAt="3"/>
            </a:pPr>
            <a:r>
              <a:rPr lang="da-DK" sz="2800" dirty="0" smtClean="0"/>
              <a:t>y    3 </a:t>
            </a:r>
            <a:r>
              <a:rPr lang="da-DK" sz="2800" dirty="0"/>
              <a:t>p.</a:t>
            </a:r>
          </a:p>
          <a:p>
            <a:pPr marL="514350" indent="-514350">
              <a:buFont typeface="Arial" panose="020B0604020202020204" pitchFamily="34" charset="0"/>
              <a:buAutoNum type="arabicPeriod" startAt="3"/>
            </a:pPr>
            <a:r>
              <a:rPr lang="da-DK" sz="2800" dirty="0" smtClean="0"/>
              <a:t>y    2 </a:t>
            </a:r>
            <a:r>
              <a:rPr lang="da-DK" sz="2800" dirty="0"/>
              <a:t>p</a:t>
            </a:r>
            <a:r>
              <a:rPr lang="da-DK" sz="2800" dirty="0" smtClean="0"/>
              <a:t>.</a:t>
            </a:r>
          </a:p>
          <a:p>
            <a:pPr marL="0" indent="0">
              <a:buNone/>
            </a:pPr>
            <a:r>
              <a:rPr lang="da-DK" sz="2800" dirty="0" smtClean="0"/>
              <a:t>x 11 p. / y  9 p. </a:t>
            </a:r>
            <a:endParaRPr lang="da-DK" sz="2800" dirty="0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237703"/>
          </a:xfrm>
        </p:spPr>
        <p:txBody>
          <a:bodyPr>
            <a:normAutofit fontScale="47500" lnSpcReduction="20000"/>
          </a:bodyPr>
          <a:lstStyle/>
          <a:p>
            <a:endParaRPr lang="da-DK" dirty="0"/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3957348" y="1916833"/>
            <a:ext cx="2126820" cy="309634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a-DK" sz="2800" dirty="0" smtClean="0"/>
          </a:p>
          <a:p>
            <a:pPr marL="0" indent="0">
              <a:buNone/>
            </a:pPr>
            <a:r>
              <a:rPr lang="da-DK" sz="2800" dirty="0"/>
              <a:t>Klasse </a:t>
            </a:r>
            <a:r>
              <a:rPr lang="da-DK" sz="2800" dirty="0" smtClean="0"/>
              <a:t>A                 </a:t>
            </a:r>
            <a:endParaRPr lang="da-DK" sz="2800" dirty="0"/>
          </a:p>
          <a:p>
            <a:pPr marL="514350" indent="-514350">
              <a:buAutoNum type="arabicPeriod"/>
            </a:pPr>
            <a:r>
              <a:rPr lang="da-DK" sz="2800" dirty="0" smtClean="0"/>
              <a:t>x    </a:t>
            </a:r>
            <a:r>
              <a:rPr lang="da-DK" sz="2800" dirty="0"/>
              <a:t>6 p</a:t>
            </a:r>
            <a:r>
              <a:rPr lang="da-DK" sz="2800" dirty="0" smtClean="0"/>
              <a:t>.</a:t>
            </a:r>
          </a:p>
          <a:p>
            <a:pPr marL="514350" indent="-514350">
              <a:buAutoNum type="arabicPeriod"/>
            </a:pPr>
            <a:r>
              <a:rPr lang="da-DK" sz="2800" dirty="0" smtClean="0"/>
              <a:t>y    5 p. </a:t>
            </a:r>
            <a:endParaRPr lang="da-DK" sz="2800" dirty="0"/>
          </a:p>
          <a:p>
            <a:pPr marL="514350" indent="-514350">
              <a:buAutoNum type="arabicPeriod" startAt="3"/>
            </a:pPr>
            <a:r>
              <a:rPr lang="da-DK" sz="2800" dirty="0" smtClean="0"/>
              <a:t>y    </a:t>
            </a:r>
            <a:r>
              <a:rPr lang="da-DK" sz="2800" dirty="0"/>
              <a:t>4 p.</a:t>
            </a:r>
          </a:p>
          <a:p>
            <a:pPr marL="514350" indent="-514350">
              <a:buFont typeface="Arial" panose="020B0604020202020204" pitchFamily="34" charset="0"/>
              <a:buAutoNum type="arabicPeriod" startAt="3"/>
            </a:pPr>
            <a:r>
              <a:rPr lang="da-DK" sz="2800" dirty="0" smtClean="0"/>
              <a:t>y    </a:t>
            </a:r>
            <a:r>
              <a:rPr lang="da-DK" sz="2800" dirty="0"/>
              <a:t>3 p</a:t>
            </a:r>
            <a:r>
              <a:rPr lang="da-DK" sz="2800" dirty="0" smtClean="0"/>
              <a:t>.</a:t>
            </a:r>
          </a:p>
          <a:p>
            <a:pPr marL="0" indent="0">
              <a:buNone/>
            </a:pPr>
            <a:endParaRPr lang="da-DK" sz="2800" dirty="0" smtClean="0"/>
          </a:p>
          <a:p>
            <a:pPr marL="0" indent="0">
              <a:buNone/>
            </a:pPr>
            <a:endParaRPr lang="da-DK" sz="2800" dirty="0"/>
          </a:p>
          <a:p>
            <a:pPr marL="0" indent="0">
              <a:buNone/>
            </a:pPr>
            <a:endParaRPr lang="da-DK" sz="2800" dirty="0"/>
          </a:p>
        </p:txBody>
      </p:sp>
      <p:sp>
        <p:nvSpPr>
          <p:cNvPr id="9" name="Pladsholder til indhold 5"/>
          <p:cNvSpPr txBox="1">
            <a:spLocks/>
          </p:cNvSpPr>
          <p:nvPr/>
        </p:nvSpPr>
        <p:spPr>
          <a:xfrm>
            <a:off x="6732240" y="1916833"/>
            <a:ext cx="2016224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da-DK" sz="2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da-DK" sz="2800" dirty="0" smtClean="0"/>
              <a:t>Klasse B                 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da-DK" sz="2800" dirty="0" smtClean="0"/>
              <a:t>x    6 p.</a:t>
            </a:r>
          </a:p>
        </p:txBody>
      </p:sp>
      <p:sp>
        <p:nvSpPr>
          <p:cNvPr id="10" name="Pladsholder til indhold 5"/>
          <p:cNvSpPr txBox="1">
            <a:spLocks/>
          </p:cNvSpPr>
          <p:nvPr/>
        </p:nvSpPr>
        <p:spPr>
          <a:xfrm>
            <a:off x="3957348" y="5661248"/>
            <a:ext cx="4104456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da-DK" sz="2800" dirty="0" smtClean="0"/>
          </a:p>
        </p:txBody>
      </p:sp>
      <p:sp>
        <p:nvSpPr>
          <p:cNvPr id="7" name="Rektangel 6"/>
          <p:cNvSpPr/>
          <p:nvPr/>
        </p:nvSpPr>
        <p:spPr>
          <a:xfrm>
            <a:off x="4920876" y="5395699"/>
            <a:ext cx="30243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3200" b="1" dirty="0">
                <a:solidFill>
                  <a:srgbClr val="FF0000"/>
                </a:solidFill>
              </a:rPr>
              <a:t>x </a:t>
            </a:r>
            <a:r>
              <a:rPr lang="da-DK" sz="3200" b="1" dirty="0" smtClean="0">
                <a:solidFill>
                  <a:srgbClr val="FF0000"/>
                </a:solidFill>
              </a:rPr>
              <a:t>12 </a:t>
            </a:r>
            <a:r>
              <a:rPr lang="da-DK" sz="3200" b="1" dirty="0">
                <a:solidFill>
                  <a:srgbClr val="FF0000"/>
                </a:solidFill>
              </a:rPr>
              <a:t>p. / y  </a:t>
            </a:r>
            <a:r>
              <a:rPr lang="da-DK" sz="3200" b="1" dirty="0" smtClean="0">
                <a:solidFill>
                  <a:srgbClr val="FF0000"/>
                </a:solidFill>
              </a:rPr>
              <a:t>12 p</a:t>
            </a:r>
            <a:r>
              <a:rPr lang="da-DK" sz="3200" b="1" dirty="0">
                <a:solidFill>
                  <a:srgbClr val="FF0000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504913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Autofit/>
          </a:bodyPr>
          <a:lstStyle/>
          <a:p>
            <a:pPr algn="l"/>
            <a:r>
              <a:rPr lang="da-DK" sz="2800" b="1" dirty="0" smtClean="0"/>
              <a:t>Divisionsmatcher 2019.</a:t>
            </a:r>
            <a:endParaRPr lang="da-DK" sz="2800" b="1" dirty="0"/>
          </a:p>
        </p:txBody>
      </p:sp>
      <p:sp>
        <p:nvSpPr>
          <p:cNvPr id="11" name="Pladsholder til indhold 10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a-DK" dirty="0" smtClean="0"/>
              <a:t>Hvad med næste divisionsmatch?</a:t>
            </a:r>
          </a:p>
          <a:p>
            <a:r>
              <a:rPr lang="da-DK" sz="2800" dirty="0" smtClean="0"/>
              <a:t>Vi skal møde:      </a:t>
            </a:r>
            <a:r>
              <a:rPr lang="da-DK" sz="2800" dirty="0"/>
              <a:t>B</a:t>
            </a:r>
            <a:r>
              <a:rPr lang="da-DK" sz="2800" dirty="0" smtClean="0"/>
              <a:t>allerup OK</a:t>
            </a:r>
          </a:p>
          <a:p>
            <a:pPr marL="0" indent="0">
              <a:buNone/>
            </a:pPr>
            <a:r>
              <a:rPr lang="da-DK" sz="2800" dirty="0" smtClean="0"/>
              <a:t>                                  Holbæk OK</a:t>
            </a:r>
          </a:p>
          <a:p>
            <a:pPr marL="0" indent="0">
              <a:buNone/>
            </a:pPr>
            <a:r>
              <a:rPr lang="da-DK" sz="2800" dirty="0"/>
              <a:t> </a:t>
            </a:r>
            <a:r>
              <a:rPr lang="da-DK" sz="2800" dirty="0" smtClean="0"/>
              <a:t>                                 Herlufsholm OK</a:t>
            </a:r>
            <a:endParaRPr lang="da-DK" sz="2800" dirty="0"/>
          </a:p>
          <a:p>
            <a:r>
              <a:rPr lang="da-DK" sz="2800" dirty="0" smtClean="0"/>
              <a:t>Hvornår:              Søndag d. </a:t>
            </a:r>
            <a:r>
              <a:rPr lang="da-DK" sz="2800" dirty="0" smtClean="0"/>
              <a:t>14</a:t>
            </a:r>
            <a:r>
              <a:rPr lang="da-DK" sz="2800" dirty="0" smtClean="0"/>
              <a:t>. april 2019.</a:t>
            </a:r>
          </a:p>
          <a:p>
            <a:r>
              <a:rPr lang="da-DK" sz="2800" dirty="0" smtClean="0"/>
              <a:t>Hvor:                    Rude Skov.</a:t>
            </a:r>
          </a:p>
          <a:p>
            <a:r>
              <a:rPr lang="da-DK" sz="2800" dirty="0" smtClean="0"/>
              <a:t>Tilmeldingen er startet!</a:t>
            </a:r>
            <a:endParaRPr lang="da-DK" dirty="0"/>
          </a:p>
          <a:p>
            <a:endParaRPr lang="da-DK" sz="2800" dirty="0" smtClean="0"/>
          </a:p>
          <a:p>
            <a:pPr marL="0" indent="0" algn="ctr">
              <a:buNone/>
            </a:pPr>
            <a:r>
              <a:rPr lang="da-DK" sz="5400" b="1" dirty="0">
                <a:solidFill>
                  <a:srgbClr val="FF0000"/>
                </a:solidFill>
              </a:rPr>
              <a:t>Tilmeld dig </a:t>
            </a:r>
            <a:r>
              <a:rPr lang="da-DK" sz="5400" b="1" dirty="0" smtClean="0">
                <a:solidFill>
                  <a:srgbClr val="FF0000"/>
                </a:solidFill>
              </a:rPr>
              <a:t>NU!</a:t>
            </a:r>
            <a:endParaRPr lang="da-DK" sz="54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da-DK" sz="2800" dirty="0" smtClean="0"/>
          </a:p>
        </p:txBody>
      </p:sp>
    </p:spTree>
    <p:extLst>
      <p:ext uri="{BB962C8B-B14F-4D97-AF65-F5344CB8AC3E}">
        <p14:creationId xmlns:p14="http://schemas.microsoft.com/office/powerpoint/2010/main" val="2966223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Autofit/>
          </a:bodyPr>
          <a:lstStyle/>
          <a:p>
            <a:pPr algn="l"/>
            <a:r>
              <a:rPr lang="da-DK" sz="2800" b="1" dirty="0" smtClean="0"/>
              <a:t>Divisionsmatcher 2019.</a:t>
            </a:r>
            <a:endParaRPr lang="da-DK" sz="2800" b="1" dirty="0"/>
          </a:p>
        </p:txBody>
      </p:sp>
      <p:sp>
        <p:nvSpPr>
          <p:cNvPr id="11" name="Pladsholder til indhold 10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5073427"/>
          </a:xfrm>
        </p:spPr>
        <p:txBody>
          <a:bodyPr/>
          <a:lstStyle/>
          <a:p>
            <a:pPr marL="0" indent="0">
              <a:buNone/>
            </a:pPr>
            <a:r>
              <a:rPr lang="da-DK" dirty="0" smtClean="0"/>
              <a:t>Om divisionsturneringen:</a:t>
            </a:r>
          </a:p>
          <a:p>
            <a:r>
              <a:rPr lang="da-DK" sz="2800" dirty="0" smtClean="0"/>
              <a:t>I hver stævne er der ca. 500 deltagere i </a:t>
            </a:r>
            <a:r>
              <a:rPr lang="da-DK" sz="2800" dirty="0" err="1" smtClean="0"/>
              <a:t>østkredsen</a:t>
            </a:r>
            <a:r>
              <a:rPr lang="da-DK" sz="2800" dirty="0" smtClean="0"/>
              <a:t>.</a:t>
            </a:r>
          </a:p>
          <a:p>
            <a:r>
              <a:rPr lang="da-DK" sz="2800" dirty="0" smtClean="0"/>
              <a:t>Der afholdes 6 stævner om året – 3000 startende.</a:t>
            </a:r>
          </a:p>
          <a:p>
            <a:r>
              <a:rPr lang="da-DK" sz="2800" dirty="0" smtClean="0"/>
              <a:t>Der er ca. halvdelen af deltagere i hver af de 2 andre kredse.</a:t>
            </a:r>
          </a:p>
          <a:p>
            <a:endParaRPr lang="da-DK" sz="2800" dirty="0"/>
          </a:p>
        </p:txBody>
      </p:sp>
    </p:spTree>
    <p:extLst>
      <p:ext uri="{BB962C8B-B14F-4D97-AF65-F5344CB8AC3E}">
        <p14:creationId xmlns:p14="http://schemas.microsoft.com/office/powerpoint/2010/main" val="2062846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Autofit/>
          </a:bodyPr>
          <a:lstStyle/>
          <a:p>
            <a:pPr algn="l"/>
            <a:r>
              <a:rPr lang="da-DK" sz="2800" b="1" dirty="0" smtClean="0"/>
              <a:t>Divisionsmatcher 2019.</a:t>
            </a:r>
            <a:endParaRPr lang="da-DK" sz="2800" b="1" dirty="0"/>
          </a:p>
        </p:txBody>
      </p:sp>
      <p:sp>
        <p:nvSpPr>
          <p:cNvPr id="11" name="Pladsholder til indhold 10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a-DK" sz="2800" dirty="0" smtClean="0"/>
          </a:p>
          <a:p>
            <a:pPr marL="0" indent="0">
              <a:buNone/>
            </a:pPr>
            <a:endParaRPr lang="da-DK" sz="2800" dirty="0" smtClean="0"/>
          </a:p>
          <a:p>
            <a:pPr marL="0" indent="0">
              <a:buNone/>
            </a:pPr>
            <a:endParaRPr lang="da-DK" sz="2800" dirty="0"/>
          </a:p>
          <a:p>
            <a:pPr marL="0" indent="0" algn="ctr">
              <a:buNone/>
            </a:pPr>
            <a:r>
              <a:rPr lang="da-DK" sz="6600" b="1" dirty="0" smtClean="0">
                <a:solidFill>
                  <a:srgbClr val="FF0000"/>
                </a:solidFill>
              </a:rPr>
              <a:t>Vi er FSK, vi går lige på.</a:t>
            </a:r>
          </a:p>
          <a:p>
            <a:pPr marL="0" indent="0">
              <a:buNone/>
            </a:pPr>
            <a:endParaRPr lang="da-DK" sz="2800" dirty="0"/>
          </a:p>
          <a:p>
            <a:pPr marL="0" indent="0">
              <a:buNone/>
            </a:pPr>
            <a:endParaRPr lang="da-DK" sz="2800" dirty="0" smtClean="0"/>
          </a:p>
          <a:p>
            <a:endParaRPr lang="da-DK" dirty="0" smtClean="0"/>
          </a:p>
        </p:txBody>
      </p:sp>
    </p:spTree>
    <p:extLst>
      <p:ext uri="{BB962C8B-B14F-4D97-AF65-F5344CB8AC3E}">
        <p14:creationId xmlns:p14="http://schemas.microsoft.com/office/powerpoint/2010/main" val="4070553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Autofit/>
          </a:bodyPr>
          <a:lstStyle/>
          <a:p>
            <a:pPr algn="l"/>
            <a:r>
              <a:rPr lang="da-DK" sz="2800" b="1" dirty="0" smtClean="0"/>
              <a:t>Divisionsmatcher 2019.</a:t>
            </a:r>
            <a:endParaRPr lang="da-DK" sz="2800" b="1" dirty="0"/>
          </a:p>
        </p:txBody>
      </p:sp>
      <p:sp>
        <p:nvSpPr>
          <p:cNvPr id="11" name="Pladsholder til indhold 10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a-DK" dirty="0" smtClean="0"/>
              <a:t>Historien om det nye forslag:</a:t>
            </a:r>
          </a:p>
          <a:p>
            <a:r>
              <a:rPr lang="da-DK" sz="2800" dirty="0" smtClean="0"/>
              <a:t>I  efteråret 2017 blev der, af nogle enkeltpersoner, fremsat et forslag til hvordan divisionsmatcherne kunne afvikles.  </a:t>
            </a:r>
          </a:p>
          <a:p>
            <a:r>
              <a:rPr lang="da-DK" sz="2800" dirty="0" smtClean="0"/>
              <a:t>Forslaget var meget uacceptabelt, og FSK lavede en kritisk analyse som vi sendte til </a:t>
            </a:r>
            <a:r>
              <a:rPr lang="da-DK" sz="2800" dirty="0" err="1" smtClean="0"/>
              <a:t>østkredsens</a:t>
            </a:r>
            <a:r>
              <a:rPr lang="da-DK" sz="2800" dirty="0" smtClean="0"/>
              <a:t> klubber. </a:t>
            </a:r>
          </a:p>
          <a:p>
            <a:r>
              <a:rPr lang="da-DK" sz="2800" dirty="0" smtClean="0"/>
              <a:t>Forslaget skulle debatteres på klubledermødet d. 22. jan. 2018. </a:t>
            </a:r>
          </a:p>
          <a:p>
            <a:r>
              <a:rPr lang="da-DK" sz="2800" dirty="0" smtClean="0"/>
              <a:t>Midt i januar fremkom der et revideret forslag, der tog noget hensyn til nogle af de kritikpunkter vi havde fremsat.</a:t>
            </a:r>
          </a:p>
          <a:p>
            <a:endParaRPr lang="da-DK" sz="2800" dirty="0"/>
          </a:p>
        </p:txBody>
      </p:sp>
    </p:spTree>
    <p:extLst>
      <p:ext uri="{BB962C8B-B14F-4D97-AF65-F5344CB8AC3E}">
        <p14:creationId xmlns:p14="http://schemas.microsoft.com/office/powerpoint/2010/main" val="2723956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Autofit/>
          </a:bodyPr>
          <a:lstStyle/>
          <a:p>
            <a:pPr algn="l"/>
            <a:r>
              <a:rPr lang="da-DK" sz="2800" b="1" dirty="0" smtClean="0"/>
              <a:t>Divisionsmatcher 2019.</a:t>
            </a:r>
            <a:endParaRPr lang="da-DK" sz="2800" b="1" dirty="0"/>
          </a:p>
        </p:txBody>
      </p:sp>
      <p:sp>
        <p:nvSpPr>
          <p:cNvPr id="11" name="Pladsholder til indhold 10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a-DK" dirty="0" smtClean="0"/>
              <a:t>Historien om det nye forslag:</a:t>
            </a:r>
          </a:p>
          <a:p>
            <a:r>
              <a:rPr lang="da-DK" sz="2800" dirty="0" smtClean="0"/>
              <a:t>På mødet var der massiv modstand mod forslaget, og der blev nedsat et udvalg (med </a:t>
            </a:r>
            <a:r>
              <a:rPr lang="da-DK" sz="2800" dirty="0"/>
              <a:t>K</a:t>
            </a:r>
            <a:r>
              <a:rPr lang="da-DK" sz="2800" dirty="0" smtClean="0"/>
              <a:t>arl </a:t>
            </a:r>
            <a:r>
              <a:rPr lang="da-DK" sz="2800" dirty="0"/>
              <a:t>A</a:t>
            </a:r>
            <a:r>
              <a:rPr lang="da-DK" sz="2800" dirty="0" smtClean="0"/>
              <a:t>age som medlem).</a:t>
            </a:r>
          </a:p>
          <a:p>
            <a:r>
              <a:rPr lang="da-DK" sz="2800" dirty="0" smtClean="0"/>
              <a:t>Udvalget skulle finde ud af konsekvenserne af forslaget og om der var ting der var helt uacceptable. </a:t>
            </a:r>
          </a:p>
          <a:p>
            <a:r>
              <a:rPr lang="da-DK" sz="2800" dirty="0" smtClean="0"/>
              <a:t>Udvalget holdt 3 møder, og der blev lavet utallige analyser for at finde ud af hvordan systemet fungerede. Vi lavede også nogle forslag til ændringer.</a:t>
            </a:r>
          </a:p>
          <a:p>
            <a:r>
              <a:rPr lang="da-DK" sz="2800" dirty="0" err="1" smtClean="0"/>
              <a:t>Østkredsens</a:t>
            </a:r>
            <a:r>
              <a:rPr lang="da-DK" sz="2800" dirty="0" smtClean="0"/>
              <a:t> forslag skulle så godkendes på klub-ledermødet d. 16. april 2018.</a:t>
            </a:r>
          </a:p>
          <a:p>
            <a:endParaRPr lang="da-DK" sz="2800" dirty="0"/>
          </a:p>
        </p:txBody>
      </p:sp>
    </p:spTree>
    <p:extLst>
      <p:ext uri="{BB962C8B-B14F-4D97-AF65-F5344CB8AC3E}">
        <p14:creationId xmlns:p14="http://schemas.microsoft.com/office/powerpoint/2010/main" val="3075537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Autofit/>
          </a:bodyPr>
          <a:lstStyle/>
          <a:p>
            <a:pPr algn="l"/>
            <a:r>
              <a:rPr lang="da-DK" sz="2800" b="1" dirty="0" smtClean="0"/>
              <a:t>Divisionsmatcher 2019.</a:t>
            </a:r>
            <a:endParaRPr lang="da-DK" sz="2800" b="1" dirty="0"/>
          </a:p>
        </p:txBody>
      </p:sp>
      <p:sp>
        <p:nvSpPr>
          <p:cNvPr id="11" name="Pladsholder til indhold 10"/>
          <p:cNvSpPr>
            <a:spLocks noGrp="1"/>
          </p:cNvSpPr>
          <p:nvPr>
            <p:ph idx="1"/>
          </p:nvPr>
        </p:nvSpPr>
        <p:spPr>
          <a:xfrm>
            <a:off x="457200" y="1052737"/>
            <a:ext cx="8229600" cy="504055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a-DK" dirty="0" smtClean="0"/>
              <a:t>Historien om det nye forslag:</a:t>
            </a:r>
          </a:p>
          <a:p>
            <a:r>
              <a:rPr lang="da-DK" sz="2800" dirty="0" smtClean="0"/>
              <a:t>På mødet var der igen massiv modstand mod forslaget, og udvalget fik med nød og næppe lejlighed til at fremlægge hvad vi havde fundet ud af.</a:t>
            </a:r>
          </a:p>
          <a:p>
            <a:r>
              <a:rPr lang="da-DK" sz="2800" dirty="0" smtClean="0"/>
              <a:t>Ved en afsluttende afstemning blev forslaget forkastet med stor majoritet.   </a:t>
            </a:r>
          </a:p>
          <a:p>
            <a:r>
              <a:rPr lang="da-DK" sz="2800" dirty="0" smtClean="0"/>
              <a:t>Vi havde nu et stort problem. Det er HB der vedtager ændringer af reglementer. I alt det vi havde hørt fra de andre kredse, var der ingen modstand mod forslaget. </a:t>
            </a:r>
            <a:r>
              <a:rPr lang="da-DK" sz="2800" dirty="0"/>
              <a:t>D</a:t>
            </a:r>
            <a:r>
              <a:rPr lang="da-DK" sz="2800" dirty="0" smtClean="0"/>
              <a:t>a hver kreds har det samme antal pladser i HB, kunne forslaget vedtages selv om </a:t>
            </a:r>
            <a:r>
              <a:rPr lang="da-DK" sz="2800" dirty="0" err="1" smtClean="0"/>
              <a:t>østkredsen</a:t>
            </a:r>
            <a:r>
              <a:rPr lang="da-DK" sz="2800" dirty="0" smtClean="0"/>
              <a:t> var imod det!  </a:t>
            </a:r>
          </a:p>
          <a:p>
            <a:pPr marL="0" indent="0">
              <a:buNone/>
            </a:pPr>
            <a:endParaRPr lang="da-DK" sz="2800" dirty="0"/>
          </a:p>
        </p:txBody>
      </p:sp>
    </p:spTree>
    <p:extLst>
      <p:ext uri="{BB962C8B-B14F-4D97-AF65-F5344CB8AC3E}">
        <p14:creationId xmlns:p14="http://schemas.microsoft.com/office/powerpoint/2010/main" val="3460003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Autofit/>
          </a:bodyPr>
          <a:lstStyle/>
          <a:p>
            <a:pPr algn="l"/>
            <a:r>
              <a:rPr lang="da-DK" sz="2800" b="1" dirty="0" smtClean="0"/>
              <a:t>Divisionsmatcher 2019.</a:t>
            </a:r>
            <a:endParaRPr lang="da-DK" sz="2800" b="1" dirty="0"/>
          </a:p>
        </p:txBody>
      </p:sp>
      <p:sp>
        <p:nvSpPr>
          <p:cNvPr id="11" name="Pladsholder til indhold 10"/>
          <p:cNvSpPr>
            <a:spLocks noGrp="1"/>
          </p:cNvSpPr>
          <p:nvPr>
            <p:ph idx="1"/>
          </p:nvPr>
        </p:nvSpPr>
        <p:spPr>
          <a:xfrm>
            <a:off x="457200" y="1052737"/>
            <a:ext cx="8229600" cy="316835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a-DK" dirty="0" smtClean="0"/>
              <a:t>Historien om det nye forslag:</a:t>
            </a:r>
          </a:p>
          <a:p>
            <a:r>
              <a:rPr lang="da-DK" sz="2800" dirty="0" smtClean="0"/>
              <a:t>Til alt held viste det sig at de andre kredse heller ikke var tilfredse med forslaget. Der blev derfor nedsat en gruppe sammen med </a:t>
            </a:r>
            <a:r>
              <a:rPr lang="da-DK" sz="2800" dirty="0" smtClean="0"/>
              <a:t>de andre kredse der skulle finde en </a:t>
            </a:r>
            <a:r>
              <a:rPr lang="da-DK" sz="2800" dirty="0" smtClean="0"/>
              <a:t>fælles </a:t>
            </a:r>
            <a:r>
              <a:rPr lang="da-DK" sz="2800" dirty="0" smtClean="0"/>
              <a:t>løsning.</a:t>
            </a:r>
          </a:p>
          <a:p>
            <a:r>
              <a:rPr lang="da-DK" sz="2800" dirty="0" smtClean="0"/>
              <a:t>De holdt nogle telefonmøder, og det endte så med det reglement vi skal bruge til divisionsturnering i år.</a:t>
            </a:r>
          </a:p>
          <a:p>
            <a:pPr marL="0" indent="0">
              <a:buNone/>
            </a:pPr>
            <a:endParaRPr lang="da-DK" sz="2800" dirty="0"/>
          </a:p>
        </p:txBody>
      </p:sp>
    </p:spTree>
    <p:extLst>
      <p:ext uri="{BB962C8B-B14F-4D97-AF65-F5344CB8AC3E}">
        <p14:creationId xmlns:p14="http://schemas.microsoft.com/office/powerpoint/2010/main" val="1210998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Autofit/>
          </a:bodyPr>
          <a:lstStyle/>
          <a:p>
            <a:pPr algn="l"/>
            <a:r>
              <a:rPr lang="da-DK" sz="2800" b="1" dirty="0" smtClean="0"/>
              <a:t>Divisionsmatcher 2019.</a:t>
            </a:r>
            <a:endParaRPr lang="da-DK" sz="2800" b="1" dirty="0"/>
          </a:p>
        </p:txBody>
      </p:sp>
      <p:sp>
        <p:nvSpPr>
          <p:cNvPr id="11" name="Pladsholder til indhold 10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53650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a-DK" sz="3500" dirty="0" smtClean="0"/>
              <a:t>Det nye reglement 2019:</a:t>
            </a:r>
          </a:p>
          <a:p>
            <a:r>
              <a:rPr lang="da-DK" sz="3000" dirty="0" smtClean="0"/>
              <a:t>Der er de sædvanlige 10 baner.</a:t>
            </a:r>
          </a:p>
          <a:p>
            <a:r>
              <a:rPr lang="da-DK" sz="3000" dirty="0" smtClean="0"/>
              <a:t>Der er 36 klasser.</a:t>
            </a:r>
          </a:p>
          <a:p>
            <a:r>
              <a:rPr lang="da-DK" sz="3000" dirty="0" smtClean="0"/>
              <a:t>Antallet af max. point i en klasse er i forhold til hvor mange årgange klassen dækker.</a:t>
            </a:r>
          </a:p>
          <a:p>
            <a:r>
              <a:rPr lang="da-DK" sz="3000" dirty="0" smtClean="0"/>
              <a:t>I klasserne 40+ anvendes 10 årsintervaller (som i den nuværende), men der gives flere point end i den nuværende.</a:t>
            </a:r>
          </a:p>
          <a:p>
            <a:r>
              <a:rPr lang="da-DK" sz="3000" dirty="0" smtClean="0"/>
              <a:t>De samme dame og herreklasser benytter de samme pointregler. </a:t>
            </a:r>
          </a:p>
          <a:p>
            <a:pPr marL="0" indent="0">
              <a:buNone/>
            </a:pPr>
            <a:endParaRPr lang="da-DK" dirty="0" smtClean="0"/>
          </a:p>
          <a:p>
            <a:pPr marL="0" indent="0">
              <a:buNone/>
            </a:pPr>
            <a:endParaRPr lang="da-DK" dirty="0" smtClean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 smtClean="0"/>
          </a:p>
          <a:p>
            <a:pPr marL="0" indent="0">
              <a:buNone/>
            </a:pPr>
            <a:endParaRPr lang="da-DK" dirty="0"/>
          </a:p>
          <a:p>
            <a:endParaRPr lang="da-DK" dirty="0" smtClean="0"/>
          </a:p>
          <a:p>
            <a:endParaRPr lang="da-DK" dirty="0" smtClean="0"/>
          </a:p>
        </p:txBody>
      </p:sp>
    </p:spTree>
    <p:extLst>
      <p:ext uri="{BB962C8B-B14F-4D97-AF65-F5344CB8AC3E}">
        <p14:creationId xmlns:p14="http://schemas.microsoft.com/office/powerpoint/2010/main" val="1756160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Autofit/>
          </a:bodyPr>
          <a:lstStyle/>
          <a:p>
            <a:pPr algn="l"/>
            <a:r>
              <a:rPr lang="da-DK" sz="2800" b="1" dirty="0" smtClean="0"/>
              <a:t>Divisionsmatcher 2019.</a:t>
            </a:r>
            <a:endParaRPr lang="da-DK" sz="2800" b="1" dirty="0"/>
          </a:p>
        </p:txBody>
      </p:sp>
      <p:sp>
        <p:nvSpPr>
          <p:cNvPr id="11" name="Pladsholder til indhold 10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50734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dirty="0" smtClean="0"/>
              <a:t>Det nye reglement 2019:</a:t>
            </a:r>
          </a:p>
          <a:p>
            <a:r>
              <a:rPr lang="da-DK" sz="2800" dirty="0" smtClean="0"/>
              <a:t>Begynder: Beg, D10, H10, D12B, H12B: 1 point pr. gennemførende deltager (max. 3 pr. klub).</a:t>
            </a:r>
          </a:p>
          <a:p>
            <a:r>
              <a:rPr lang="da-DK" sz="2800" dirty="0" smtClean="0"/>
              <a:t>Lette baner: D12, H12: 4-3-2-1</a:t>
            </a:r>
          </a:p>
          <a:p>
            <a:r>
              <a:rPr lang="da-DK" sz="2800" dirty="0" smtClean="0"/>
              <a:t>Lette baner</a:t>
            </a:r>
            <a:r>
              <a:rPr lang="da-DK" sz="2800" dirty="0"/>
              <a:t>:</a:t>
            </a:r>
            <a:r>
              <a:rPr lang="da-DK" sz="2800" dirty="0" smtClean="0"/>
              <a:t> D14B, H14B: 2-2-1-1</a:t>
            </a:r>
          </a:p>
          <a:p>
            <a:r>
              <a:rPr lang="da-DK" sz="2800" dirty="0" smtClean="0"/>
              <a:t>Lette baner: D-let, H-let: 2-2-2-1-1-1</a:t>
            </a:r>
          </a:p>
          <a:p>
            <a:r>
              <a:rPr lang="da-DK" sz="2800" dirty="0" smtClean="0"/>
              <a:t>Mellemsvære baner: D14, H14: 4-3-2-1</a:t>
            </a:r>
          </a:p>
          <a:p>
            <a:r>
              <a:rPr lang="da-DK" sz="2800" dirty="0" smtClean="0"/>
              <a:t>Mellemsvære baner: D20B, H20B: 2-2-1-1</a:t>
            </a:r>
          </a:p>
          <a:p>
            <a:r>
              <a:rPr lang="da-DK" sz="2800" dirty="0" err="1" smtClean="0"/>
              <a:t>Msvære</a:t>
            </a:r>
            <a:r>
              <a:rPr lang="da-DK" sz="2800" dirty="0" smtClean="0"/>
              <a:t> baner: D21B, H21B, D45B, H45B: 2-2-2-1-1-1                      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 smtClean="0"/>
          </a:p>
          <a:p>
            <a:endParaRPr lang="da-DK" dirty="0" smtClean="0"/>
          </a:p>
        </p:txBody>
      </p:sp>
    </p:spTree>
    <p:extLst>
      <p:ext uri="{BB962C8B-B14F-4D97-AF65-F5344CB8AC3E}">
        <p14:creationId xmlns:p14="http://schemas.microsoft.com/office/powerpoint/2010/main" val="1724124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Autofit/>
          </a:bodyPr>
          <a:lstStyle/>
          <a:p>
            <a:pPr algn="l"/>
            <a:r>
              <a:rPr lang="da-DK" sz="2800" b="1" dirty="0" smtClean="0"/>
              <a:t>Divisionsmatcher 2019.</a:t>
            </a:r>
            <a:endParaRPr lang="da-DK" sz="2800" b="1" dirty="0"/>
          </a:p>
        </p:txBody>
      </p:sp>
      <p:sp>
        <p:nvSpPr>
          <p:cNvPr id="11" name="Pladsholder til indhold 10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50734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dirty="0" smtClean="0"/>
              <a:t>Det nye reglement 2019:</a:t>
            </a:r>
          </a:p>
          <a:p>
            <a:r>
              <a:rPr lang="da-DK" sz="2800" dirty="0" smtClean="0"/>
              <a:t>Svære baner: D16, H16, D18, H18, D20, H20: 4-3-2-1</a:t>
            </a:r>
            <a:endParaRPr lang="da-DK" sz="2800" dirty="0"/>
          </a:p>
          <a:p>
            <a:r>
              <a:rPr lang="da-DK" sz="2800" dirty="0" smtClean="0"/>
              <a:t>Svære baner: D21, H21: 8-7-6-5-4-3-2-1</a:t>
            </a:r>
          </a:p>
          <a:p>
            <a:r>
              <a:rPr lang="da-DK" sz="2800" dirty="0" smtClean="0"/>
              <a:t>Svære baner: D40, H40, D50, H 50, D60, H60,</a:t>
            </a:r>
            <a:endParaRPr lang="da-DK" dirty="0"/>
          </a:p>
          <a:p>
            <a:pPr marL="0" indent="0">
              <a:buNone/>
            </a:pPr>
            <a:r>
              <a:rPr lang="da-DK" sz="2800" dirty="0" smtClean="0"/>
              <a:t>                             D70, H70, H80: 6-5-4-3-2-1</a:t>
            </a:r>
          </a:p>
          <a:p>
            <a:pPr marL="0" indent="0">
              <a:buNone/>
            </a:pPr>
            <a:endParaRPr lang="da-DK" sz="2800" dirty="0"/>
          </a:p>
          <a:p>
            <a:pPr marL="0" indent="0">
              <a:buNone/>
            </a:pPr>
            <a:endParaRPr lang="da-DK" sz="2800" dirty="0" smtClean="0"/>
          </a:p>
          <a:p>
            <a:endParaRPr lang="da-DK" dirty="0" smtClean="0"/>
          </a:p>
        </p:txBody>
      </p:sp>
    </p:spTree>
    <p:extLst>
      <p:ext uri="{BB962C8B-B14F-4D97-AF65-F5344CB8AC3E}">
        <p14:creationId xmlns:p14="http://schemas.microsoft.com/office/powerpoint/2010/main" val="2958288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621</TotalTime>
  <Words>1170</Words>
  <Application>Microsoft Office PowerPoint</Application>
  <PresentationFormat>Skærmshow (4:3)</PresentationFormat>
  <Paragraphs>209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20</vt:i4>
      </vt:variant>
    </vt:vector>
  </HeadingPairs>
  <TitlesOfParts>
    <vt:vector size="21" baseType="lpstr">
      <vt:lpstr>Kontortema</vt:lpstr>
      <vt:lpstr>PowerPoint-præsentation</vt:lpstr>
      <vt:lpstr>Divisionsmatcher 2019.</vt:lpstr>
      <vt:lpstr>Divisionsmatcher 2019.</vt:lpstr>
      <vt:lpstr>Divisionsmatcher 2019.</vt:lpstr>
      <vt:lpstr>Divisionsmatcher 2019.</vt:lpstr>
      <vt:lpstr>Divisionsmatcher 2019.</vt:lpstr>
      <vt:lpstr>Divisionsmatcher 2019.</vt:lpstr>
      <vt:lpstr>Divisionsmatcher 2019.</vt:lpstr>
      <vt:lpstr>Divisionsmatcher 2019.</vt:lpstr>
      <vt:lpstr>Divisionsmatcher 2019.</vt:lpstr>
      <vt:lpstr>Divisionsmatcher 2019.</vt:lpstr>
      <vt:lpstr>Divisionsmatcher 2019.</vt:lpstr>
      <vt:lpstr>Divisionsmatcher 2019.</vt:lpstr>
      <vt:lpstr>Divisionsmatcher 2019.</vt:lpstr>
      <vt:lpstr>Divisionsmatcher 2019.</vt:lpstr>
      <vt:lpstr>Divisionsmatcher 2019.</vt:lpstr>
      <vt:lpstr>Divisionsmatcher 2019.</vt:lpstr>
      <vt:lpstr>Divisionsmatcher 2019.</vt:lpstr>
      <vt:lpstr>Divisionsmatcher 2019.</vt:lpstr>
      <vt:lpstr>Divisionsmatcher 2019.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Karl Aage Hald</dc:creator>
  <cp:lastModifiedBy>Karl Aage Hald</cp:lastModifiedBy>
  <cp:revision>59</cp:revision>
  <dcterms:created xsi:type="dcterms:W3CDTF">2019-02-25T08:49:05Z</dcterms:created>
  <dcterms:modified xsi:type="dcterms:W3CDTF">2019-02-27T11:22:31Z</dcterms:modified>
</cp:coreProperties>
</file>